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2" r:id="rId9"/>
    <p:sldId id="261" r:id="rId10"/>
    <p:sldId id="266" r:id="rId11"/>
    <p:sldId id="265" r:id="rId12"/>
    <p:sldId id="269" r:id="rId13"/>
    <p:sldId id="272" r:id="rId14"/>
    <p:sldId id="267" r:id="rId15"/>
    <p:sldId id="268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71" autoAdjust="0"/>
  </p:normalViewPr>
  <p:slideViewPr>
    <p:cSldViewPr>
      <p:cViewPr varScale="1">
        <p:scale>
          <a:sx n="72" d="100"/>
          <a:sy n="72" d="100"/>
        </p:scale>
        <p:origin x="-1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C608-11C1-4B15-93A1-C52328431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F6EA-72F8-49F5-B350-27043A804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0BFE-F68B-4EAA-8AE5-A959F14F6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1434-3A20-4222-BADB-FDD77944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0B2B-EC53-4ECD-BA3F-06F2649B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4645-1135-4623-98C6-A84A82EAD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A983-720D-4C7D-BFCB-A974CEC48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5541-58DC-4870-9952-6AD1C642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5B508-002B-4E96-A73F-788CC42E4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646F6-795A-49F9-AC6F-278AD2462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4F99-C643-45DC-B5AF-44C09CA6F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C85AED-C7D8-49EC-BB67-3DB6103A7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6408738" cy="3311525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Алонка – место сказов и легенд, вдохновения и творчества.</a:t>
            </a:r>
            <a:br>
              <a:rPr lang="ru-RU" altLang="ru-RU" sz="4000" b="1" smtClean="0"/>
            </a:br>
            <a:r>
              <a:rPr lang="ru-RU" altLang="ru-RU" sz="2000" b="1" smtClean="0"/>
              <a:t>(Работа с одаренными детьми)</a:t>
            </a:r>
            <a:endParaRPr lang="ru-RU" altLang="ru-RU" sz="4000" b="1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3933825"/>
            <a:ext cx="5257800" cy="1752600"/>
          </a:xfrm>
        </p:spPr>
        <p:txBody>
          <a:bodyPr/>
          <a:lstStyle/>
          <a:p>
            <a:pPr algn="r" eaLnBrk="1" hangingPunct="1"/>
            <a:r>
              <a:rPr lang="ru-RU" altLang="ru-RU" sz="1600" b="1" i="1" smtClean="0"/>
              <a:t>Выполнили обучающиеся  МБОУ СОШ №19:</a:t>
            </a:r>
          </a:p>
          <a:p>
            <a:pPr algn="r" eaLnBrk="1" hangingPunct="1"/>
            <a:r>
              <a:rPr lang="ru-RU" altLang="ru-RU" sz="1600" b="1" i="1" smtClean="0"/>
              <a:t>Попов Гордей - 4 класс; Гараев Артур - 4 класс;</a:t>
            </a:r>
          </a:p>
          <a:p>
            <a:pPr algn="r" eaLnBrk="1" hangingPunct="1"/>
            <a:r>
              <a:rPr lang="ru-RU" altLang="ru-RU" sz="1600" b="1" i="1" smtClean="0"/>
              <a:t>Клян Диана – 7 класс. </a:t>
            </a:r>
          </a:p>
          <a:p>
            <a:pPr algn="r" eaLnBrk="1" hangingPunct="1"/>
            <a:r>
              <a:rPr lang="ru-RU" altLang="ru-RU" sz="1600" b="1" i="1" smtClean="0"/>
              <a:t>Руководитель:</a:t>
            </a:r>
          </a:p>
          <a:p>
            <a:pPr algn="r" eaLnBrk="1" hangingPunct="1"/>
            <a:r>
              <a:rPr lang="ru-RU" altLang="ru-RU" sz="1600" b="1" i="1" smtClean="0"/>
              <a:t>Сингаева Н.В - учитель начальных классов</a:t>
            </a:r>
          </a:p>
          <a:p>
            <a:pPr eaLnBrk="1" hangingPunct="1"/>
            <a:r>
              <a:rPr lang="ru-RU" altLang="ru-RU" sz="1600" b="1" i="1" smtClean="0"/>
              <a:t>2022 г.</a:t>
            </a:r>
          </a:p>
          <a:p>
            <a:pPr algn="r" eaLnBrk="1" hangingPunct="1"/>
            <a:endParaRPr lang="ru-RU" altLang="ru-RU" sz="16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Алонка – удивительное место для вдохновения и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творчества людей разных профессий и возрастов.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          </a:t>
            </a:r>
            <a:r>
              <a:rPr lang="ru-RU" sz="1800" b="1" i="1" u="sng" dirty="0" smtClean="0"/>
              <a:t>Стихотворение В. Вышинской «Мой уголок…»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Мой уголок, родимая сторонка,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Ты на Востоке начал жизнь свою.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Поселок мой, красивый и уютный,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Я столько лет тебя благодарю.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Малышкой путь проделала немалый,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Вторую родину я здесь себе нашла.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И перед вами я душой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Кривить не стану, что больше всех люблю поселок свой.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Красив Ургал, величественны зданья,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Но мой поселок и уютней и родней.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И много уголков в нем первозданных,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Что помнят мужество и героизм людей.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 </a:t>
            </a:r>
          </a:p>
          <a:p>
            <a:pPr>
              <a:buFontTx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076700"/>
            <a:ext cx="39957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400" b="1" dirty="0" smtClean="0"/>
              <a:t>  </a:t>
            </a:r>
            <a:endParaRPr lang="ru-RU" sz="1400" dirty="0" smtClean="0"/>
          </a:p>
          <a:p>
            <a:pPr>
              <a:buFontTx/>
              <a:buNone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 нашего альманаха проходит и </a:t>
            </a: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через участие в творческих конкурсах </a:t>
            </a: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разного уровня.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595563"/>
            <a:ext cx="5867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578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Легенды передаются из поколения в поколение. </a:t>
            </a:r>
          </a:p>
          <a:p>
            <a:pPr algn="ctr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Наша задача – сохранить это творчество.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73818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 сколько хороших и светлых </a:t>
            </a: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стихотворений написано выпускниками     </a:t>
            </a: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нашей школы...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Мой цветок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Наступила весна, побежали ручьи.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кусочке земли появился росток.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первый подснежник, это первый цветок.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Обдувал его теплый смешной ветерок.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Пусть живет, пусть цветет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Этот добрый цветок!...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уже середина весны,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– погибает цветок.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Ну а рядом растет уже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Новый росток.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 тихонько шепчу: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«Здравствуй, милый цветок!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Я тебя сохраню,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Я тебя сберегу!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Только ты от меня уходить не спеши!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Подожди, подожди…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Я прошу, подожди».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FontTx/>
              <a:buNone/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Маликова Анастасия</a:t>
            </a:r>
          </a:p>
          <a:p>
            <a:pPr algn="r">
              <a:buFontTx/>
              <a:buNone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42370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5054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Пишут о родном поселке и сегодня…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                              </a:t>
            </a:r>
            <a:r>
              <a:rPr lang="ru-RU" sz="1600" b="1" dirty="0" smtClean="0">
                <a:solidFill>
                  <a:srgbClr val="7030A0"/>
                </a:solidFill>
              </a:rPr>
              <a:t>Брусника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Не верится, но и не сон ведь, братцы.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Какой пожар под волнами травы.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Вся сопка в пламенеющем убранстве,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Вся в красных криках ягод огневых!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Скажите мне, собратья звезд высоких,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Далеких звезд земные голоса.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Откуда на скалистой дикой  сопке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Такая небывалая краса?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Откуда эта жажда, ярость эта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И сила вашей веточки простой: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За считанные дни шального лета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  Воспрянуть так над вечной мерзлотой.</a:t>
            </a:r>
          </a:p>
          <a:p>
            <a:pPr>
              <a:buFontTx/>
              <a:buNone/>
              <a:defRPr/>
            </a:pPr>
            <a:endParaRPr lang="ru-RU" sz="1600" b="1" dirty="0" smtClean="0"/>
          </a:p>
          <a:p>
            <a:pPr>
              <a:buFontTx/>
              <a:buNone/>
              <a:defRPr/>
            </a:pPr>
            <a:r>
              <a:rPr lang="ru-RU" sz="1600" b="1" dirty="0" smtClean="0"/>
              <a:t>                                     </a:t>
            </a:r>
            <a:r>
              <a:rPr lang="ru-RU" sz="1600" b="1" i="1" dirty="0" smtClean="0"/>
              <a:t>Евгений </a:t>
            </a:r>
            <a:r>
              <a:rPr lang="ru-RU" sz="1600" b="1" i="1" dirty="0" err="1" smtClean="0"/>
              <a:t>Мерзлов</a:t>
            </a:r>
            <a:endParaRPr lang="ru-RU" sz="1600" b="1" dirty="0" smtClean="0"/>
          </a:p>
          <a:p>
            <a:pPr>
              <a:buFontTx/>
              <a:buNone/>
              <a:defRPr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5138" y="56832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           Результаты</a:t>
            </a:r>
          </a:p>
          <a:p>
            <a:pPr>
              <a:buFontTx/>
              <a:buNone/>
            </a:pPr>
            <a:r>
              <a:rPr lang="ru-RU" altLang="ru-RU" smtClean="0"/>
              <a:t>      нашего участия</a:t>
            </a:r>
          </a:p>
          <a:p>
            <a:pPr>
              <a:buFontTx/>
              <a:buNone/>
            </a:pPr>
            <a:r>
              <a:rPr lang="ru-RU" altLang="ru-RU" smtClean="0"/>
              <a:t>В различных литера-</a:t>
            </a:r>
          </a:p>
          <a:p>
            <a:pPr>
              <a:buFontTx/>
              <a:buNone/>
            </a:pPr>
            <a:r>
              <a:rPr lang="ru-RU" altLang="ru-RU" smtClean="0"/>
              <a:t>турных  конкурсах.  </a:t>
            </a:r>
          </a:p>
        </p:txBody>
      </p:sp>
      <p:pic>
        <p:nvPicPr>
          <p:cNvPr id="16387" name="Picture 3" descr="C:\Users\1\Desktop\20220319_09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1338"/>
            <a:ext cx="419417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      Вспомним слова А.А. Пассара о том, что надо с детства воспитывать чувство любви и уважения к «малой родине», чувство сопричастности ко всему живому на этой земле. Бережно относиться и к литературным источникам, которые нам доступны и которые еще предстоит для себя открыть.</a:t>
            </a:r>
          </a:p>
          <a:p>
            <a:pPr>
              <a:buFontTx/>
              <a:buNone/>
            </a:pP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5768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Стихотворение врача-терапевта А. Б. 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Шагненко</a:t>
            </a:r>
            <a:endParaRPr lang="ru-RU" sz="1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200" b="1" dirty="0" smtClean="0"/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Край суровый, лишь тайга да горы. 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Магистрали </a:t>
            </a:r>
            <a:r>
              <a:rPr lang="ru-RU" sz="1200" b="1" dirty="0" err="1" smtClean="0"/>
              <a:t>бамовский</a:t>
            </a:r>
            <a:r>
              <a:rPr lang="ru-RU" sz="1200" b="1" dirty="0" smtClean="0"/>
              <a:t> разбег.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И простор, что не охватишь взором,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А поди, ж, освоил Человек!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 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В прошлом обитаемыми были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Влажные, обширные леса,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Потому и </a:t>
            </a:r>
            <a:r>
              <a:rPr lang="ru-RU" sz="1200" b="1" dirty="0" err="1" smtClean="0"/>
              <a:t>мамонтовы</a:t>
            </a:r>
            <a:r>
              <a:rPr lang="ru-RU" sz="1200" b="1" dirty="0" smtClean="0"/>
              <a:t> бивни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Здесь находят нынче. Чудеса!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 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Недр богатства очень неохотно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Отдает природа до сих пор.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Редко – золотые самородки,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В камне – оттиск, сказочный узор.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 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Этот древний папоротник нынче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 Бережет, как эстафету прежних дней,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От корней до возрожденья </a:t>
            </a:r>
            <a:r>
              <a:rPr lang="ru-RU" sz="1200" b="1" dirty="0" err="1" smtClean="0"/>
              <a:t>БАМа</a:t>
            </a:r>
            <a:endParaRPr lang="ru-RU" sz="1200" b="1" dirty="0" smtClean="0"/>
          </a:p>
          <a:p>
            <a:pPr algn="ctr">
              <a:buFontTx/>
              <a:buNone/>
              <a:defRPr/>
            </a:pPr>
            <a:r>
              <a:rPr lang="ru-RU" sz="1200" b="1" dirty="0" smtClean="0"/>
              <a:t>В средней школе маленький музей.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 </a:t>
            </a:r>
          </a:p>
          <a:p>
            <a:pPr algn="ctr">
              <a:buFontTx/>
              <a:buNone/>
              <a:defRPr/>
            </a:pPr>
            <a:r>
              <a:rPr lang="ru-RU" sz="1200" b="1" dirty="0" smtClean="0"/>
              <a:t>Ты запала в душу песней звонкой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/>
              <a:t>Место сказов и легенд – </a:t>
            </a:r>
            <a:r>
              <a:rPr lang="ru-RU" sz="1600" b="1" dirty="0" smtClean="0"/>
              <a:t>Алонка!</a:t>
            </a:r>
          </a:p>
          <a:p>
            <a:pPr algn="ctr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1773238"/>
            <a:ext cx="3489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Documents and Settings\МОУ СОШ №19\Мои документы\Работа\Администрация\статья_Алонка сегодня, завтра\фото_Ало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28775"/>
            <a:ext cx="33480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Мы не прощаемся-</a:t>
            </a:r>
            <a:br>
              <a:rPr lang="ru-RU" altLang="ru-RU" smtClean="0"/>
            </a:br>
            <a:r>
              <a:rPr lang="ru-RU" altLang="ru-RU" smtClean="0"/>
              <a:t>работа продолжается…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>
              <a:defRPr/>
            </a:pPr>
            <a:r>
              <a:rPr lang="ru-RU" altLang="ru-RU" dirty="0" smtClean="0"/>
              <a:t>Наши задачи на будущее:</a:t>
            </a:r>
          </a:p>
          <a:p>
            <a:pPr>
              <a:defRPr/>
            </a:pPr>
            <a:r>
              <a:rPr lang="ru-RU" altLang="ru-RU" dirty="0" smtClean="0"/>
              <a:t>Сбор материалов о литературном творчестве наших земляков, учеников школы, выпускников, жителей поселка, посвященных </a:t>
            </a:r>
            <a:r>
              <a:rPr lang="ru-RU" altLang="ru-RU" dirty="0" err="1" smtClean="0"/>
              <a:t>Алонке</a:t>
            </a:r>
            <a:r>
              <a:rPr lang="ru-RU" altLang="ru-RU" dirty="0" smtClean="0"/>
              <a:t> - «Нашей малой Родине».</a:t>
            </a:r>
          </a:p>
          <a:p>
            <a:pPr>
              <a:defRPr/>
            </a:pPr>
            <a:r>
              <a:rPr lang="ru-RU" altLang="ru-RU" dirty="0" smtClean="0"/>
              <a:t>Впереди- альманах №2.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/>
              <a:t>                 </a:t>
            </a:r>
            <a:r>
              <a:rPr lang="ru-RU" sz="2000" b="1" dirty="0" smtClean="0"/>
              <a:t>Цель:</a:t>
            </a:r>
            <a:r>
              <a:rPr lang="ru-RU" sz="2000" dirty="0" smtClean="0"/>
              <a:t> исследовать материал по теме проекта </a:t>
            </a: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            </a:t>
            </a:r>
            <a:r>
              <a:rPr lang="ru-RU" sz="2000" dirty="0" smtClean="0"/>
              <a:t>«Алонка – место сказов и легенд, творчества и </a:t>
            </a:r>
            <a:r>
              <a:rPr lang="en-US" sz="2000" dirty="0" smtClean="0"/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        </a:t>
            </a:r>
            <a:r>
              <a:rPr lang="ru-RU" sz="2000" dirty="0" smtClean="0"/>
              <a:t>вдохновения»</a:t>
            </a:r>
            <a:r>
              <a:rPr lang="en-US" sz="2000" dirty="0" smtClean="0"/>
              <a:t> </a:t>
            </a:r>
            <a:r>
              <a:rPr lang="ru-RU" sz="2000" dirty="0" smtClean="0"/>
              <a:t>и издать литературно-краеведческий  альманах </a:t>
            </a: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        </a:t>
            </a:r>
            <a:r>
              <a:rPr lang="ru-RU" sz="2000" dirty="0" smtClean="0"/>
              <a:t>под этим</a:t>
            </a:r>
            <a:r>
              <a:rPr lang="en-US" sz="2000" dirty="0" smtClean="0"/>
              <a:t> </a:t>
            </a:r>
            <a:r>
              <a:rPr lang="ru-RU" sz="2000" dirty="0" smtClean="0"/>
              <a:t>названием.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/>
              <a:t>Задачи:</a:t>
            </a:r>
          </a:p>
          <a:p>
            <a:pPr>
              <a:defRPr/>
            </a:pPr>
            <a:r>
              <a:rPr lang="ru-RU" sz="2000" dirty="0" smtClean="0"/>
              <a:t>Исследовать  материал школьного историко-краеведческого музея «Надежда» по теме проекта, провести работу по его отбору и систематизации.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/>
              <a:t>     Изучить литературу по теме проекта.</a:t>
            </a:r>
          </a:p>
          <a:p>
            <a:pPr>
              <a:defRPr/>
            </a:pPr>
            <a:r>
              <a:rPr lang="ru-RU" sz="2000" dirty="0" smtClean="0"/>
              <a:t>Принять участие в открытом музейном уроке по теме «Откуда эти названия?».</a:t>
            </a:r>
          </a:p>
          <a:p>
            <a:pPr>
              <a:defRPr/>
            </a:pPr>
            <a:r>
              <a:rPr lang="ru-RU" sz="2000" dirty="0" smtClean="0"/>
              <a:t>Отобрать необходимый литературный и фотоматериал  для выпуска литературно</a:t>
            </a:r>
            <a:r>
              <a:rPr lang="en-US" sz="2000" dirty="0" smtClean="0"/>
              <a:t>-</a:t>
            </a:r>
            <a:r>
              <a:rPr lang="ru-RU" sz="2000" dirty="0" smtClean="0"/>
              <a:t>краеведческого  альманаха «Алонка - место сказов и легенд, творчества и вдохновения».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6842125" cy="2951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 smtClean="0"/>
          </a:p>
          <a:p>
            <a:pPr marL="0" indent="0">
              <a:buFontTx/>
              <a:buNone/>
              <a:defRPr/>
            </a:pPr>
            <a:endParaRPr lang="en-US" sz="1800" dirty="0" smtClean="0"/>
          </a:p>
          <a:p>
            <a:pPr marL="0" indent="0" algn="ctr">
              <a:buFontTx/>
              <a:buNone/>
              <a:defRPr/>
            </a:pPr>
            <a:endParaRPr lang="ru-RU" sz="1800" b="1" dirty="0" smtClean="0"/>
          </a:p>
          <a:p>
            <a:pPr marL="0" indent="0" algn="ctr">
              <a:buFontTx/>
              <a:buNone/>
              <a:defRPr/>
            </a:pPr>
            <a:r>
              <a:rPr lang="ru-RU" sz="1800" b="1" dirty="0" smtClean="0"/>
              <a:t>….Чтоб дети малой родиной своей</a:t>
            </a:r>
          </a:p>
          <a:p>
            <a:pPr marL="0" indent="0" algn="ctr">
              <a:buFontTx/>
              <a:buNone/>
              <a:defRPr/>
            </a:pPr>
            <a:r>
              <a:rPr lang="ru-RU" sz="1800" b="1" dirty="0" smtClean="0"/>
              <a:t>Поселки </a:t>
            </a:r>
            <a:r>
              <a:rPr lang="ru-RU" sz="1800" b="1" dirty="0" err="1" smtClean="0"/>
              <a:t>БАМа</a:t>
            </a:r>
            <a:r>
              <a:rPr lang="ru-RU" sz="1800" b="1" dirty="0" smtClean="0"/>
              <a:t> с гордостью назвали</a:t>
            </a:r>
          </a:p>
          <a:p>
            <a:pPr marL="0" indent="0" algn="ctr">
              <a:buFontTx/>
              <a:buNone/>
              <a:defRPr/>
            </a:pPr>
            <a:r>
              <a:rPr lang="ru-RU" sz="1800" b="1" dirty="0" err="1" smtClean="0"/>
              <a:t>М.Махитаров</a:t>
            </a:r>
            <a:r>
              <a:rPr lang="ru-RU" sz="1800" b="1" dirty="0" smtClean="0"/>
              <a:t> (из стихотворения «Гимн </a:t>
            </a:r>
            <a:r>
              <a:rPr lang="ru-RU" sz="1800" b="1" dirty="0" err="1" smtClean="0"/>
              <a:t>Баму</a:t>
            </a:r>
            <a:r>
              <a:rPr lang="ru-RU" sz="1800" b="1" dirty="0" smtClean="0"/>
              <a:t>»)</a:t>
            </a:r>
          </a:p>
          <a:p>
            <a:pPr algn="ctr">
              <a:defRPr/>
            </a:pPr>
            <a:endParaRPr lang="ru-RU" sz="1800" dirty="0"/>
          </a:p>
        </p:txBody>
      </p:sp>
      <p:pic>
        <p:nvPicPr>
          <p:cNvPr id="4099" name="Рисунок 2" descr="C:\Documents and Settings\МОУ СОШ №19\Рабочий стол\Эвенки\iCAMZ72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34803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C:\Users\Оксана\Desktop\0_4b7e0_3f4b623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93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C:\Documents and Settings\МОУ СОШ №19\Рабочий стол\Эвенки\iCA2LJGL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84638"/>
            <a:ext cx="356393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6" descr="C:\Documents and Settings\МОУ СОШ №19\Рабочий стол\Эвенки\iCAH1NXQ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05263"/>
            <a:ext cx="3276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Время, время прочь уходит.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Годы прошлые не в моде на селе.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Позабыт язык и нравы.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Нет давно обрядов славных.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Вспомнишь их - вернется чудо на село.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Спросишь бабушек про песни,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 мир сказок интересных – как в кино!</a:t>
            </a:r>
          </a:p>
          <a:p>
            <a:pPr marL="0" indent="0" algn="r">
              <a:buFontTx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Очень не хотелось бы, чтобы мир сказок, преданий, </a:t>
            </a:r>
          </a:p>
          <a:p>
            <a:pPr marL="0" indent="0" algn="r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легенд   остался лишь в прошлом.</a:t>
            </a:r>
          </a:p>
          <a:p>
            <a:pPr marL="0" indent="0" algn="r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них тоже история, история наших родных мест, </a:t>
            </a:r>
          </a:p>
          <a:p>
            <a:pPr marL="0" indent="0" algn="ctr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которые мы называем «малой родиной».</a:t>
            </a:r>
          </a:p>
          <a:p>
            <a:pPr marL="0" indent="0" algn="r">
              <a:buFontTx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5123" name="Рисунок 3" descr="C:\Users\Оксана\Desktop\Бур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22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 descr="C:\Users\Оксана\Desktop\герб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33375"/>
            <a:ext cx="24495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C:\Documents and Settings\МОУ СОШ №19\Рабочий стол\Эвенки\iCALYFDJ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988" y="0"/>
            <a:ext cx="22590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C:\Documents and Settings\МОУ СОШ №19\Рабочий стол\Эвенки\2[1]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492375"/>
            <a:ext cx="27352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МОУ СОШ №19\Мои документы\Мои рисунки\фото стена\cimg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33925"/>
            <a:ext cx="283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14 июня 1927 года был образован Верхнебуреинский    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район туземный район народа эвенки (тунгусов).   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В 1926 году численность населения составляла 392 человека, из них эвенков и якутов – 354.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Отсюда становится понятным и название района, туземный, и странные, непривычные для приезжего человека названия рек и населенных пунктов: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Чегдомын – сосновая вода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Бурея – добрая, богатая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Этыркэн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дедушка 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Аланап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перевал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Ягдынья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место грома, грозовая река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Амгунь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широкая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    </a:t>
            </a:r>
            <a:r>
              <a:rPr lang="ru-RU" altLang="ru-RU" sz="1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Анастасия Григорьевна Латышева – старожил района, </a:t>
            </a:r>
            <a:br>
              <a:rPr lang="ru-RU" altLang="ru-RU" sz="1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эвенк по национальности. Ее воспоминания и сегодня </a:t>
            </a:r>
            <a:br>
              <a:rPr lang="ru-RU" altLang="ru-RU" sz="1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помогают нам в изучении истории  родных мест.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endParaRPr lang="ru-RU" altLang="ru-RU" sz="1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Вечерами зимними, когда меркнут краски,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костры роняют тусклый-тусклый свет,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гости к нам приходят наших предков сказки,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Ничего прекраснее этих сказок нет.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Говорят, была у них долгая дорога.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Птицами летели над землей вперед,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Люди их встречали прямо у порога,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Сказки – это мудрость, что вершит народ.</a:t>
            </a:r>
          </a:p>
          <a:p>
            <a:pPr marL="0" indent="0" algn="r">
              <a:buFontTx/>
              <a:buNone/>
              <a:defRPr/>
            </a:pPr>
            <a:endParaRPr lang="ru-RU" sz="1600" b="1" dirty="0" smtClean="0"/>
          </a:p>
          <a:p>
            <a:pPr marL="0" indent="0" algn="r">
              <a:buFontTx/>
              <a:buNone/>
              <a:defRPr/>
            </a:pPr>
            <a:r>
              <a:rPr lang="ru-RU" sz="1600" b="1" dirty="0" smtClean="0"/>
              <a:t>Кочевали эвенки и по </a:t>
            </a:r>
            <a:r>
              <a:rPr lang="ru-RU" sz="1600" b="1" dirty="0" err="1" smtClean="0"/>
              <a:t>алонкинской</a:t>
            </a:r>
            <a:r>
              <a:rPr lang="ru-RU" sz="1600" b="1" dirty="0" smtClean="0"/>
              <a:t> земле, сочиняли сказки, </a:t>
            </a:r>
          </a:p>
          <a:p>
            <a:pPr marL="0" indent="0" algn="r">
              <a:buFontTx/>
              <a:buNone/>
              <a:defRPr/>
            </a:pPr>
            <a:r>
              <a:rPr lang="ru-RU" sz="1600" b="1" dirty="0" smtClean="0"/>
              <a:t>отражающие их быт, традиции и культуру. </a:t>
            </a:r>
          </a:p>
          <a:p>
            <a:pPr marL="0" indent="0" algn="ctr">
              <a:buFontTx/>
              <a:buNone/>
              <a:defRPr/>
            </a:pPr>
            <a:endParaRPr lang="ru-RU" sz="1600" b="1" dirty="0" smtClean="0"/>
          </a:p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Мы предлагаем несколько таких сказок</a:t>
            </a:r>
            <a:r>
              <a:rPr lang="ru-RU" sz="1600" b="1" dirty="0" smtClean="0"/>
              <a:t>.</a:t>
            </a:r>
          </a:p>
          <a:p>
            <a:pPr>
              <a:buFontTx/>
              <a:buNone/>
              <a:defRPr/>
            </a:pP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Почему мы сожалеем об исчезающих языках? Утрата каждого языка – это культурная катастрофа, потеря части человеческого многообразия. Как смерть  близкого человека – тяжелая утрата для близких, так и исчезновение любого, даже самого маленького языка – невосполнимая утрата для всего человечества.</a:t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Пусть языки наших коренных народов никогда не исчезнут, пусть живут в сказках и легендах.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2466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Алонки в книгах А. Максимова </a:t>
            </a:r>
          </a:p>
          <a:p>
            <a:pPr>
              <a:buFontTx/>
              <a:buNone/>
            </a:pP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«Седые тальники», «Станция Алонка».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Давайте заглянем на страницы этих удивительных книг…</a:t>
            </a:r>
          </a:p>
          <a:p>
            <a:pPr>
              <a:buFontTx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565400"/>
            <a:ext cx="24526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565400"/>
            <a:ext cx="24685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/>
          </a:p>
          <a:p>
            <a:pPr algn="just">
              <a:buFontTx/>
              <a:buNone/>
            </a:pPr>
            <a:r>
              <a:rPr lang="ru-RU" altLang="ru-RU" sz="2000" b="1" smtClean="0"/>
              <a:t>     </a:t>
            </a:r>
          </a:p>
          <a:p>
            <a:pPr algn="just">
              <a:buFontTx/>
              <a:buNone/>
            </a:pPr>
            <a:endParaRPr lang="ru-RU" altLang="ru-RU" sz="2000" b="1" smtClean="0"/>
          </a:p>
          <a:p>
            <a:pPr algn="ctr">
              <a:buFontTx/>
              <a:buNone/>
            </a:pPr>
            <a:r>
              <a:rPr lang="ru-RU" altLang="ru-RU" sz="2000" b="1" smtClean="0"/>
              <a:t>«….надо не только беречь, но и развивать творчество в молодом поколении, потому что не все молодые люди могут рассказать о своей «малой» родине, а значит, </a:t>
            </a:r>
          </a:p>
          <a:p>
            <a:pPr algn="ctr">
              <a:buFontTx/>
              <a:buNone/>
            </a:pPr>
            <a:r>
              <a:rPr lang="ru-RU" altLang="ru-RU" sz="2000" b="1" smtClean="0"/>
              <a:t>и душа их «беднеет»</a:t>
            </a:r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730</Words>
  <Application>Microsoft Office PowerPoint</Application>
  <PresentationFormat>Экран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Оформление по умолчанию</vt:lpstr>
      <vt:lpstr>Алонка – место сказов и легенд, вдохновения и творчества. (Работа с одаренными детьми)</vt:lpstr>
      <vt:lpstr>Слайд 2</vt:lpstr>
      <vt:lpstr>Слайд 3</vt:lpstr>
      <vt:lpstr>Слайд 4</vt:lpstr>
      <vt:lpstr>Слайд 5</vt:lpstr>
      <vt:lpstr>       Анастасия Григорьевна Латышева – старожил района,  эвенк по национальности. Ее воспоминания и сегодня  помогают нам в изучении истории  родных мест.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Мы не прощаемся- работа продолжается…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Amatdin</cp:lastModifiedBy>
  <cp:revision>42</cp:revision>
  <dcterms:created xsi:type="dcterms:W3CDTF">2011-12-13T21:59:10Z</dcterms:created>
  <dcterms:modified xsi:type="dcterms:W3CDTF">2022-07-23T23:15:35Z</dcterms:modified>
</cp:coreProperties>
</file>